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7738d9b1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7738d9b1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d3bdcab5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d3bdcab5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d3bdcab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d3bdcab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d3bdcab5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d3bdcab5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d3bdcab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d3bdcab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d3bdcab5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d3bdcab5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d3bdcab5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d3bdcab5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646a697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c646a69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c646a697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c646a697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646a697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c646a697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646a6970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c646a6970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d3bdcab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d3bdcab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646a697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c646a697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646a697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646a697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c646a697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c646a697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c646a697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c646a697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c646a6970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c646a6970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d3bdcab5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d3bdcab5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d3bdcab5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d3bdcab5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d3bdcab5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d3bdcab5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d3bdcab5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d3bdcab5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d3bdcab5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d3bdcab5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d3bdcab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d3bdcab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d3bdcab5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d3bdcab5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d3bdcab5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bd3bdcab5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bd3bdcab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bd3bdcab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d3bdcab5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d3bdcab5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d3bdcab5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d3bdcab5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d3bdcab5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bd3bdcab5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d3bdcab5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d3bdcab5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bd3bdcab5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bd3bdcab5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d3bdcab5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bd3bdcab5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bd3bdcab5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bd3bdcab5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d3bdcab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d3bdcab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d3bdcab5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d3bdcab5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d3bdcab5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bd3bdcab5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d3bdcab5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bd3bdcab5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d3bdcab5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d3bdcab5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bd3bdcab5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bd3bdcab5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d3bdcab5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bd3bdcab5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d3bdcab5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d3bdcab5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d3bdcab5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bd3bdcab5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d3bdcab5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bd3bdcab5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d3bdcab5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bd3bdcab5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d3bdcab5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d3bdcab5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d3bdcab59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bd3bdcab5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d3bdcab5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bd3bdcab5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d3bdcab59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bd3bdcab59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bd3bdcab59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bd3bdcab59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bd3bdcab5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bd3bdcab5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bd3bdcab59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bd3bdcab59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bd3bdcab5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bd3bdcab5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d3bdcab5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d3bdcab5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d3bdcab5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d3bdcab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d3bdcab5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d3bdcab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d3bdcab5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d3bdcab5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- III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 title="WhatsApp Image 2026-01-31 at 11.45.3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2965"/>
            <a:ext cx="9144000" cy="34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 title="WhatsApp Image 2026-01-31 at 11.46.3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078"/>
            <a:ext cx="9144000" cy="3903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 title="WhatsApp Image 2026-01-31 at 11.47.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0489"/>
            <a:ext cx="9144001" cy="336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 title="WhatsApp Image 2026-01-31 at 11.48.0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4370"/>
            <a:ext cx="9144000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 title="WhatsApp Image 2026-01-31 at 11.48.4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492"/>
            <a:ext cx="9144000" cy="412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 title="WhatsApp Image 2026-01-31 at 11.49.2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532"/>
            <a:ext cx="9144000" cy="348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2" y="0"/>
            <a:ext cx="8746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78" y="388553"/>
            <a:ext cx="8316976" cy="39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68" y="0"/>
            <a:ext cx="66736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7" y="0"/>
            <a:ext cx="822648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WhatsApp Image 2026-01-31 at 11.37.5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388"/>
            <a:ext cx="9144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49"/>
            <a:ext cx="9144001" cy="488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09" y="0"/>
            <a:ext cx="8457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7" y="0"/>
            <a:ext cx="89995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9" y="0"/>
            <a:ext cx="87270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812"/>
            <a:ext cx="9143999" cy="46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subTitle"/>
          </p:nvPr>
        </p:nvSpPr>
        <p:spPr>
          <a:xfrm>
            <a:off x="171425" y="143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RACE Condition</a:t>
            </a:r>
            <a:endParaRPr b="1"/>
          </a:p>
        </p:txBody>
      </p:sp>
      <p:pic>
        <p:nvPicPr>
          <p:cNvPr id="223" name="Google Shape;223;p37" title="WhatsApp Image 2026-01-31 at 15.22.5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277" y="831475"/>
            <a:ext cx="4078899" cy="40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 title="WhatsApp Image 2026-01-31 at 19.51.2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1620"/>
            <a:ext cx="9144000" cy="208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 title="WhatsApp Image 2026-01-31 at 19.52.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3"/>
            <a:ext cx="91440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 title="WhatsApp Image 2026-01-31 at 19.53.0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815" y="0"/>
            <a:ext cx="77743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 title="WhatsApp Image 2026-01-31 at 19.53.5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717"/>
            <a:ext cx="9144002" cy="428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 title="WhatsApp Image 2026-01-31 at 11.38.4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1532"/>
            <a:ext cx="9144000" cy="348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 title="WhatsApp Image 2026-01-31 at 19.55.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600"/>
            <a:ext cx="914400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 title="WhatsApp Image 2026-01-31 at 19.55.5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9984"/>
            <a:ext cx="9144000" cy="3348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 txBox="1"/>
          <p:nvPr/>
        </p:nvSpPr>
        <p:spPr>
          <a:xfrm>
            <a:off x="650350" y="4238975"/>
            <a:ext cx="350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Of processors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 title="WhatsApp Image 2026-01-31 at 19.57.5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905" y="0"/>
            <a:ext cx="49441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subTitle"/>
          </p:nvPr>
        </p:nvSpPr>
        <p:spPr>
          <a:xfrm>
            <a:off x="0" y="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</a:t>
            </a:r>
            <a:endParaRPr/>
          </a:p>
        </p:txBody>
      </p:sp>
      <p:pic>
        <p:nvPicPr>
          <p:cNvPr id="280" name="Google Shape;280;p45" title="WhatsApp Image 2026-01-31 at 20.52.0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98" y="780650"/>
            <a:ext cx="6334976" cy="418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subTitle"/>
          </p:nvPr>
        </p:nvSpPr>
        <p:spPr>
          <a:xfrm>
            <a:off x="311700" y="17414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and Set</a:t>
            </a:r>
            <a:endParaRPr/>
          </a:p>
        </p:txBody>
      </p:sp>
      <p:pic>
        <p:nvPicPr>
          <p:cNvPr id="287" name="Google Shape;287;p46" title="Dr Vani Class Incharge - 2026-02-14 18.34.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13" y="769262"/>
            <a:ext cx="8013675" cy="36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subTitle"/>
          </p:nvPr>
        </p:nvSpPr>
        <p:spPr>
          <a:xfrm>
            <a:off x="311700" y="165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Variable</a:t>
            </a:r>
            <a:endParaRPr/>
          </a:p>
        </p:txBody>
      </p:sp>
      <p:pic>
        <p:nvPicPr>
          <p:cNvPr id="294" name="Google Shape;294;p47" title="WhatsApp Image 2026-01-31 at 21.14.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75" y="1015350"/>
            <a:ext cx="7671353" cy="39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 title="Dr Vani Class Incharge - 2026-02-14 18.34.1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12" y="1030050"/>
            <a:ext cx="8644975" cy="388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>
            <p:ph idx="1" type="subTitle"/>
          </p:nvPr>
        </p:nvSpPr>
        <p:spPr>
          <a:xfrm>
            <a:off x="311700" y="17414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Alteration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1299"/>
            <a:ext cx="9144000" cy="4113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9"/>
          <p:cNvSpPr txBox="1"/>
          <p:nvPr/>
        </p:nvSpPr>
        <p:spPr>
          <a:xfrm>
            <a:off x="2704825" y="261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Peterson's solution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5" y="744575"/>
            <a:ext cx="8660876" cy="43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0"/>
          <p:cNvSpPr txBox="1"/>
          <p:nvPr/>
        </p:nvSpPr>
        <p:spPr>
          <a:xfrm>
            <a:off x="3072000" y="307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Producer consumer problem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0168"/>
            <a:ext cx="9144000" cy="246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WhatsApp Image 2026-01-31 at 11.39.2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3010"/>
            <a:ext cx="9144000" cy="269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16" y="0"/>
            <a:ext cx="84319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670" y="0"/>
            <a:ext cx="528665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850" y="0"/>
            <a:ext cx="53542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676275"/>
            <a:ext cx="61912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390525"/>
            <a:ext cx="619125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99" y="403049"/>
            <a:ext cx="4209925" cy="45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17" y="0"/>
            <a:ext cx="84579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803" y="0"/>
            <a:ext cx="55903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38" y="519113"/>
            <a:ext cx="633412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7" y="0"/>
            <a:ext cx="71450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 title="WhatsApp Image 2026-01-31 at 11.40.4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773"/>
            <a:ext cx="9144000" cy="4211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147" y="0"/>
            <a:ext cx="541170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158" y="0"/>
            <a:ext cx="289768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98" y="0"/>
            <a:ext cx="37194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113" y="795338"/>
            <a:ext cx="58197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308"/>
            <a:ext cx="9144000" cy="479488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6"/>
          <p:cNvSpPr txBox="1"/>
          <p:nvPr/>
        </p:nvSpPr>
        <p:spPr>
          <a:xfrm>
            <a:off x="2937475" y="174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Dekker's solution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868"/>
            <a:ext cx="9144000" cy="269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6508"/>
            <a:ext cx="9144001" cy="255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 title="WhatsApp Image 2026-01-31 at 11.42.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1" y="0"/>
            <a:ext cx="80367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 title="WhatsApp Image 2026-01-31 at 11.42.5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1565"/>
            <a:ext cx="9144000" cy="296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 title="WhatsApp Image 2026-01-31 at 11.43.4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198"/>
            <a:ext cx="9144000" cy="426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 title="WhatsApp Image 2026-01-31 at 11.44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495"/>
            <a:ext cx="9144000" cy="17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